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701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smtClean="0">
                <a:solidFill>
                  <a:srgbClr val="0070C0"/>
                </a:solidFill>
              </a:rPr>
              <a:t>el </a:t>
            </a:r>
            <a:r>
              <a:rPr lang="en-US" smtClean="0">
                <a:solidFill>
                  <a:srgbClr val="0070C0"/>
                </a:solidFill>
              </a:rPr>
              <a:t>14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91: </a:t>
            </a:r>
            <a:r>
              <a:rPr lang="en-US" sz="2800" dirty="0" smtClean="0"/>
              <a:t>¿Como </a:t>
            </a:r>
            <a:r>
              <a:rPr lang="en-US" sz="2800" dirty="0" err="1" smtClean="0"/>
              <a:t>es</a:t>
            </a:r>
            <a:r>
              <a:rPr lang="en-US" sz="2800" dirty="0" smtClean="0"/>
              <a:t> Enrique en </a:t>
            </a:r>
            <a:r>
              <a:rPr lang="en-US" sz="2800" dirty="0" smtClean="0"/>
              <a:t>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LA MISMA LUNA?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</a:t>
            </a:r>
            <a:r>
              <a:rPr lang="en-US" b="1" dirty="0" err="1" smtClean="0"/>
              <a:t>Misma</a:t>
            </a:r>
            <a:r>
              <a:rPr lang="en-US" b="1" dirty="0" smtClean="0"/>
              <a:t> </a:t>
            </a:r>
            <a:r>
              <a:rPr lang="en-US" b="1" dirty="0" smtClean="0"/>
              <a:t>Luna </a:t>
            </a:r>
            <a:r>
              <a:rPr lang="en-US" b="1" dirty="0" smtClean="0"/>
              <a:t>(2010)</a:t>
            </a:r>
          </a:p>
          <a:p>
            <a:r>
              <a:rPr lang="en-US" sz="2800" dirty="0" smtClean="0"/>
              <a:t>You will continue to watch LA MISMA LUNA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91:</a:t>
            </a:r>
            <a:r>
              <a:rPr lang="en-US" sz="2800" dirty="0" smtClean="0"/>
              <a:t> </a:t>
            </a:r>
            <a:r>
              <a:rPr lang="en-US" sz="2800" dirty="0" smtClean="0"/>
              <a:t>Complete the questions you are able to answer from the scenes we saw today on the LA MISMA LUNA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2532</TotalTime>
  <Words>72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701 La fecha es el 14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34</cp:revision>
  <cp:lastPrinted>2014-06-02T13:41:46Z</cp:lastPrinted>
  <dcterms:created xsi:type="dcterms:W3CDTF">2014-05-12T21:03:23Z</dcterms:created>
  <dcterms:modified xsi:type="dcterms:W3CDTF">2014-06-13T17:32:26Z</dcterms:modified>
</cp:coreProperties>
</file>